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5" r:id="rId9"/>
    <p:sldId id="281" r:id="rId10"/>
    <p:sldId id="278" r:id="rId11"/>
    <p:sldId id="280" r:id="rId12"/>
    <p:sldId id="279" r:id="rId13"/>
    <p:sldId id="282" r:id="rId14"/>
    <p:sldId id="276" r:id="rId15"/>
    <p:sldId id="283" r:id="rId16"/>
    <p:sldId id="284" r:id="rId17"/>
    <p:sldId id="285" r:id="rId18"/>
    <p:sldId id="286" r:id="rId19"/>
    <p:sldId id="287" r:id="rId20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0E"/>
    <a:srgbClr val="FFF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D70CA-81B7-F241-8DEF-D4EB6A26EB8E}" type="datetimeFigureOut">
              <a:rPr lang="da-DK" smtClean="0"/>
              <a:t>09/01/16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19DF8-C766-494B-8DBE-2B4E1F32B5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1837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storedanske.dk/Kunst_og_kultur/Kunsth%C3%A5ndv%C3%A6rk_og_design/Symbolik_og_emblematik/kors" TargetMode="External"/><Relationship Id="rId4" Type="http://schemas.openxmlformats.org/officeDocument/2006/relationships/hyperlink" Target="http://www.denstoredanske.dk/Kunst_og_kultur/Billedkunst/Symbolik_og_emblematik/peterskors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Star</a:t>
            </a:r>
            <a:r>
              <a:rPr lang="da-DK" baseline="0" dirty="0" smtClean="0"/>
              <a:t> Wars III – </a:t>
            </a:r>
            <a:r>
              <a:rPr lang="da-DK" baseline="0" dirty="0" err="1" smtClean="0"/>
              <a:t>sithfyrsternes</a:t>
            </a:r>
            <a:r>
              <a:rPr lang="da-DK" baseline="0" dirty="0" smtClean="0"/>
              <a:t> hævn (2005).</a:t>
            </a:r>
            <a:br>
              <a:rPr lang="da-DK" baseline="0" dirty="0" smtClean="0"/>
            </a:br>
            <a:r>
              <a:rPr lang="da-DK" baseline="0" dirty="0" smtClean="0"/>
              <a:t>Anakin </a:t>
            </a:r>
            <a:r>
              <a:rPr lang="da-DK" baseline="0" dirty="0" err="1" smtClean="0"/>
              <a:t>Skywalker</a:t>
            </a:r>
            <a:r>
              <a:rPr lang="da-DK" baseline="0" dirty="0" smtClean="0"/>
              <a:t> har overtaget i kamp med grev </a:t>
            </a:r>
            <a:r>
              <a:rPr lang="da-DK" baseline="0" dirty="0" err="1" smtClean="0"/>
              <a:t>Dooku</a:t>
            </a:r>
            <a:r>
              <a:rPr lang="da-DK" baseline="0" dirty="0" smtClean="0"/>
              <a:t>.</a:t>
            </a:r>
            <a:br>
              <a:rPr lang="da-DK" baseline="0" dirty="0" smtClean="0"/>
            </a:br>
            <a:r>
              <a:rPr lang="da-DK" baseline="0" dirty="0" err="1" smtClean="0"/>
              <a:t>Dookus</a:t>
            </a:r>
            <a:r>
              <a:rPr lang="da-DK" baseline="0" dirty="0" smtClean="0"/>
              <a:t> hænder er hugget af og </a:t>
            </a:r>
            <a:r>
              <a:rPr lang="da-DK" baseline="0" dirty="0" err="1" smtClean="0"/>
              <a:t>Ananik</a:t>
            </a:r>
            <a:r>
              <a:rPr lang="da-DK" baseline="0" dirty="0" smtClean="0"/>
              <a:t> har nu begge lyssværd.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19DF8-C766-494B-8DBE-2B4E1F32B54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1073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3DC3E9-5CA9-0E42-9888-613AD7A7156E}" type="slidenum">
              <a:rPr lang="da-DK" sz="1200">
                <a:cs typeface="Arial" charset="0"/>
              </a:rPr>
              <a:pPr eaLnBrk="1" hangingPunct="1"/>
              <a:t>13</a:t>
            </a:fld>
            <a:endParaRPr lang="da-DK" sz="120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Star</a:t>
            </a:r>
            <a:r>
              <a:rPr lang="da-DK" baseline="0" dirty="0" smtClean="0"/>
              <a:t> Wars III – </a:t>
            </a:r>
            <a:r>
              <a:rPr lang="da-DK" baseline="0" dirty="0" err="1" smtClean="0"/>
              <a:t>sithfyrsternes</a:t>
            </a:r>
            <a:r>
              <a:rPr lang="da-DK" baseline="0" dirty="0" smtClean="0"/>
              <a:t> hævn (2005).</a:t>
            </a:r>
            <a:br>
              <a:rPr lang="da-DK" baseline="0" dirty="0" smtClean="0"/>
            </a:br>
            <a:r>
              <a:rPr lang="da-DK" baseline="0" dirty="0" smtClean="0"/>
              <a:t>Anakin </a:t>
            </a:r>
            <a:r>
              <a:rPr lang="da-DK" baseline="0" dirty="0" err="1" smtClean="0"/>
              <a:t>Skywalker</a:t>
            </a:r>
            <a:r>
              <a:rPr lang="da-DK" baseline="0" dirty="0" smtClean="0"/>
              <a:t> har overtaget i kamp med grev </a:t>
            </a:r>
            <a:r>
              <a:rPr lang="da-DK" baseline="0" dirty="0" err="1" smtClean="0"/>
              <a:t>Dooku</a:t>
            </a:r>
            <a:r>
              <a:rPr lang="da-DK" baseline="0" dirty="0" smtClean="0"/>
              <a:t>.</a:t>
            </a:r>
            <a:br>
              <a:rPr lang="da-DK" baseline="0" dirty="0" smtClean="0"/>
            </a:br>
            <a:r>
              <a:rPr lang="da-DK" baseline="0" dirty="0" err="1" smtClean="0"/>
              <a:t>Dookus</a:t>
            </a:r>
            <a:r>
              <a:rPr lang="da-DK" baseline="0" dirty="0" smtClean="0"/>
              <a:t> hænder er hugget af og </a:t>
            </a:r>
            <a:r>
              <a:rPr lang="da-DK" baseline="0" dirty="0" err="1" smtClean="0"/>
              <a:t>Ananik</a:t>
            </a:r>
            <a:r>
              <a:rPr lang="da-DK" baseline="0" dirty="0" smtClean="0"/>
              <a:t> har nu begge lyssværd.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19DF8-C766-494B-8DBE-2B4E1F32B548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1073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Dooku</a:t>
            </a:r>
            <a:r>
              <a:rPr lang="da-DK" baseline="0" dirty="0" smtClean="0"/>
              <a:t> forsvarsløs – hvad gør Anakin?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19DF8-C766-494B-8DBE-2B4E1F32B548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4931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Krydsningen</a:t>
            </a:r>
            <a:r>
              <a:rPr lang="da-DK" baseline="0" dirty="0" smtClean="0"/>
              <a:t> af de to lyssværd kan læses symbolsk:</a:t>
            </a:r>
          </a:p>
          <a:p>
            <a:r>
              <a:rPr lang="da-DK" baseline="0" dirty="0" smtClean="0"/>
              <a:t>Anakin står ved en korsvej – skal han føre </a:t>
            </a:r>
            <a:r>
              <a:rPr lang="da-DK" baseline="0" dirty="0" err="1" smtClean="0"/>
              <a:t>Dooku</a:t>
            </a:r>
            <a:r>
              <a:rPr lang="da-DK" baseline="0" dirty="0" smtClean="0"/>
              <a:t> for retten eller myrde ham?</a:t>
            </a:r>
          </a:p>
          <a:p>
            <a:r>
              <a:rPr lang="da-DK" baseline="0" dirty="0" err="1" smtClean="0"/>
              <a:t>Jedikodekset</a:t>
            </a:r>
            <a:r>
              <a:rPr lang="da-DK" baseline="0" dirty="0" smtClean="0"/>
              <a:t> peger på det første - </a:t>
            </a:r>
            <a:r>
              <a:rPr lang="da-DK" baseline="0" dirty="0" err="1" smtClean="0"/>
              <a:t>Palpatine</a:t>
            </a:r>
            <a:r>
              <a:rPr lang="da-DK" baseline="0" dirty="0" smtClean="0"/>
              <a:t> beordrer Anakin at myrde </a:t>
            </a:r>
            <a:r>
              <a:rPr lang="da-DK" baseline="0" dirty="0" err="1" smtClean="0"/>
              <a:t>Dooku</a:t>
            </a:r>
            <a:r>
              <a:rPr lang="da-DK" baseline="0" dirty="0" smtClean="0"/>
              <a:t>, der er for farlig at have i live.</a:t>
            </a:r>
            <a:br>
              <a:rPr lang="da-DK" baseline="0" dirty="0" smtClean="0"/>
            </a:br>
            <a:r>
              <a:rPr lang="da-DK" baseline="0" dirty="0" smtClean="0"/>
              <a:t>Anakin skal tage et moralsk valg. Den blå farve symboliserer det gode, den røde det onde.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19DF8-C766-494B-8DBE-2B4E1F32B548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7359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… og ender med myrde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Dooku</a:t>
            </a:r>
            <a:r>
              <a:rPr lang="da-DK" baseline="0" dirty="0" smtClean="0"/>
              <a:t>, hvilket bliver endnu et afgørende skridt i retning mod den mørke side.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19DF8-C766-494B-8DBE-2B4E1F32B548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7234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Ved at tone</a:t>
            </a:r>
            <a:r>
              <a:rPr lang="da-DK" baseline="0" dirty="0" smtClean="0"/>
              <a:t> farven lidt op bliver det tydeligt at det er et omvendt kors – et såkaldt Peterskors.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19DF8-C766-494B-8DBE-2B4E1F32B54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1073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peterskors, </a:t>
            </a:r>
            <a:r>
              <a:rPr lang="da-DK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omvendt latinsk kors, der henviser til traditionen om, at apostlen Peter blev korsfæstet med hovedet nedad; se </a:t>
            </a:r>
            <a:r>
              <a:rPr lang="da-DK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kors.</a:t>
            </a:r>
            <a:r>
              <a:rPr lang="da-DK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(den</a:t>
            </a:r>
            <a:r>
              <a:rPr lang="da-DK" sz="1200" b="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store </a:t>
            </a:r>
            <a:r>
              <a:rPr lang="da-DK" sz="1200" b="0" u="sng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danske.dk</a:t>
            </a:r>
            <a:r>
              <a:rPr lang="da-DK" sz="1200" b="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da-DK" dirty="0" smtClean="0"/>
          </a:p>
          <a:p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Ifølge traditionen blev han efter eget forlangende korsfæstet med hovedet nedad, idet han ikke anså sig værdig til at blive henrettet på samme måde som Jesus (</a:t>
            </a:r>
            <a:r>
              <a:rPr lang="da-D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peterskors).</a:t>
            </a:r>
            <a:r>
              <a:rPr lang="da-D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da-DK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denstoredanske.dk</a:t>
            </a:r>
            <a:r>
              <a:rPr lang="da-D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da-DK" dirty="0" smtClean="0"/>
              <a:t>Men hvad</a:t>
            </a:r>
            <a:r>
              <a:rPr lang="da-DK" baseline="0" dirty="0" smtClean="0"/>
              <a:t> har det med Star Wars at gøre?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19DF8-C766-494B-8DBE-2B4E1F32B548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1073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Først</a:t>
            </a:r>
            <a:r>
              <a:rPr lang="da-DK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Peterskorset er meget almindeligt i katolske lande især.</a:t>
            </a:r>
            <a:endParaRPr lang="da-DK" b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19DF8-C766-494B-8DBE-2B4E1F32B548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1073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 især</a:t>
            </a:r>
            <a:r>
              <a:rPr lang="da-DK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nyere tid – i ikke-katolske lande – er det blevet tolket som et symbol der afviser kristendommen. Et symbol satanister har taget til sig.</a:t>
            </a:r>
            <a:br>
              <a:rPr lang="da-DK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a-DK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 den måde kan det udtrykke ondskab. Her et par eksempler:</a:t>
            </a:r>
          </a:p>
          <a:p>
            <a:r>
              <a:rPr lang="da-DK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Bemærk den femtakkede stjerne i midten – satanismens centrale symbol omgivet af forskellige væsner</a:t>
            </a:r>
            <a:endParaRPr lang="da-DK" b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19DF8-C766-494B-8DBE-2B4E1F32B548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1073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Populær</a:t>
            </a:r>
            <a:r>
              <a:rPr lang="da-DK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tatovering hos unge der afviser kristendommen/bekender sig til satanismen og/eller troen på sig selv frem for Gud.</a:t>
            </a:r>
            <a:br>
              <a:rPr lang="da-DK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a-DK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 bl.a. i metalmusiksammenhænge.</a:t>
            </a:r>
          </a:p>
          <a:p>
            <a:r>
              <a:rPr lang="da-DK" b="0" dirty="0" smtClean="0"/>
              <a:t>Man</a:t>
            </a:r>
            <a:r>
              <a:rPr lang="da-DK" b="0" baseline="0" dirty="0" smtClean="0"/>
              <a:t> skal dog nok ikke lægge for meget i det i forhold til decideret ondskab – nok nærmere en afvisning af kristendommen, teenageoprør etc.</a:t>
            </a:r>
            <a:br>
              <a:rPr lang="da-DK" b="0" baseline="0" dirty="0" smtClean="0"/>
            </a:br>
            <a:r>
              <a:rPr lang="da-DK" b="0" baseline="0" dirty="0" smtClean="0"/>
              <a:t>Bemærk at sangeren her (fra Norge) bærer det norske flag (med kors i!) på bæltespændet.</a:t>
            </a:r>
            <a:endParaRPr lang="da-DK" b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19DF8-C766-494B-8DBE-2B4E1F32B548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1073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Typisk</a:t>
            </a:r>
            <a:r>
              <a:rPr lang="da-DK" baseline="0" dirty="0" smtClean="0"/>
              <a:t> illustration af Betlehemsstjernen over stalden julenat (Matt 2, 9)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19DF8-C766-494B-8DBE-2B4E1F32B548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4943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3DC3E9-5CA9-0E42-9888-613AD7A7156E}" type="slidenum">
              <a:rPr lang="da-DK" sz="1200">
                <a:cs typeface="Arial" charset="0"/>
              </a:rPr>
              <a:pPr eaLnBrk="1" hangingPunct="1"/>
              <a:t>11</a:t>
            </a:fld>
            <a:endParaRPr lang="da-DK" sz="120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da-DK" dirty="0" smtClean="0"/>
              <a:t>Star</a:t>
            </a:r>
            <a:r>
              <a:rPr lang="da-DK" baseline="0" dirty="0" smtClean="0"/>
              <a:t> Wars IV – et nyt håb (1977).</a:t>
            </a:r>
            <a:br>
              <a:rPr lang="da-DK" baseline="0" dirty="0" smtClean="0"/>
            </a:br>
            <a:r>
              <a:rPr lang="da-DK" baseline="0" dirty="0" smtClean="0"/>
              <a:t>Bemærk farvevalg og lyssværdets stråler.</a:t>
            </a:r>
            <a:br>
              <a:rPr lang="da-DK" baseline="0" dirty="0" smtClean="0"/>
            </a:br>
            <a:r>
              <a:rPr lang="da-DK" baseline="0" dirty="0" smtClean="0"/>
              <a:t>Et nyt håb i Luke </a:t>
            </a:r>
            <a:r>
              <a:rPr lang="da-DK" baseline="0" dirty="0" err="1" smtClean="0"/>
              <a:t>Skywalker</a:t>
            </a:r>
            <a:r>
              <a:rPr lang="da-DK" baseline="0" dirty="0" smtClean="0"/>
              <a:t> – Jesus? Luke – engelsk for Lukas. Luk 2, 1-10 er juleevangeliet.</a:t>
            </a:r>
            <a:endParaRPr lang="da-DK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3DC3E9-5CA9-0E42-9888-613AD7A7156E}" type="slidenum">
              <a:rPr lang="da-DK" sz="1200">
                <a:cs typeface="Arial" charset="0"/>
              </a:rPr>
              <a:pPr eaLnBrk="1" hangingPunct="1"/>
              <a:t>12</a:t>
            </a:fld>
            <a:endParaRPr lang="da-DK" sz="120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da-DK" dirty="0" smtClean="0"/>
              <a:t>Korsmotiv?</a:t>
            </a:r>
            <a:endParaRPr lang="da-D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7D72-4038-1A4A-AF03-1EC793B06EBB}" type="datetimeFigureOut">
              <a:rPr lang="da-DK" smtClean="0"/>
              <a:t>09/01/16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553F-5252-B14B-A004-D30454C27D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103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7D72-4038-1A4A-AF03-1EC793B06EBB}" type="datetimeFigureOut">
              <a:rPr lang="da-DK" smtClean="0"/>
              <a:t>09/01/16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553F-5252-B14B-A004-D30454C27D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442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7D72-4038-1A4A-AF03-1EC793B06EBB}" type="datetimeFigureOut">
              <a:rPr lang="da-DK" smtClean="0"/>
              <a:t>09/01/16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553F-5252-B14B-A004-D30454C27D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6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7D72-4038-1A4A-AF03-1EC793B06EBB}" type="datetimeFigureOut">
              <a:rPr lang="da-DK" smtClean="0"/>
              <a:t>09/01/16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553F-5252-B14B-A004-D30454C27D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367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7D72-4038-1A4A-AF03-1EC793B06EBB}" type="datetimeFigureOut">
              <a:rPr lang="da-DK" smtClean="0"/>
              <a:t>09/01/16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553F-5252-B14B-A004-D30454C27D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4200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7D72-4038-1A4A-AF03-1EC793B06EBB}" type="datetimeFigureOut">
              <a:rPr lang="da-DK" smtClean="0"/>
              <a:t>09/01/16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553F-5252-B14B-A004-D30454C27D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81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7D72-4038-1A4A-AF03-1EC793B06EBB}" type="datetimeFigureOut">
              <a:rPr lang="da-DK" smtClean="0"/>
              <a:t>09/01/16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553F-5252-B14B-A004-D30454C27D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634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7D72-4038-1A4A-AF03-1EC793B06EBB}" type="datetimeFigureOut">
              <a:rPr lang="da-DK" smtClean="0"/>
              <a:t>09/01/16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553F-5252-B14B-A004-D30454C27D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04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7D72-4038-1A4A-AF03-1EC793B06EBB}" type="datetimeFigureOut">
              <a:rPr lang="da-DK" smtClean="0"/>
              <a:t>09/01/16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553F-5252-B14B-A004-D30454C27D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459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7D72-4038-1A4A-AF03-1EC793B06EBB}" type="datetimeFigureOut">
              <a:rPr lang="da-DK" smtClean="0"/>
              <a:t>09/01/16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553F-5252-B14B-A004-D30454C27D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877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7D72-4038-1A4A-AF03-1EC793B06EBB}" type="datetimeFigureOut">
              <a:rPr lang="da-DK" smtClean="0"/>
              <a:t>09/01/16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553F-5252-B14B-A004-D30454C27D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577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47D72-4038-1A4A-AF03-1EC793B06EBB}" type="datetimeFigureOut">
              <a:rPr lang="da-DK" smtClean="0"/>
              <a:t>09/01/16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F553F-5252-B14B-A004-D30454C27D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885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7200" b="1" dirty="0" smtClean="0">
                <a:solidFill>
                  <a:srgbClr val="FF0000"/>
                </a:solidFill>
                <a:latin typeface="Optima"/>
                <a:cs typeface="Optima"/>
              </a:rPr>
              <a:t>Korset som symbol</a:t>
            </a:r>
          </a:p>
          <a:p>
            <a:pPr marL="0" indent="0" algn="ctr">
              <a:buNone/>
            </a:pPr>
            <a:endParaRPr lang="da-DK" sz="72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da-DK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0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star-of-bethlehem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806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F46062-B63A-374E-944D-00D77FDAC010}" type="slidenum">
              <a:rPr lang="da-DK" sz="1000">
                <a:cs typeface="Arial" charset="0"/>
              </a:rPr>
              <a:pPr eaLnBrk="1" hangingPunct="1"/>
              <a:t>11</a:t>
            </a:fld>
            <a:endParaRPr lang="da-DK" sz="1000">
              <a:cs typeface="Arial" charset="0"/>
            </a:endParaRPr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838200"/>
            <a:ext cx="7921625" cy="2014538"/>
          </a:xfrm>
        </p:spPr>
        <p:txBody>
          <a:bodyPr/>
          <a:lstStyle/>
          <a:p>
            <a:endParaRPr lang="da-DK" sz="36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89363"/>
            <a:ext cx="7848600" cy="1673225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endParaRPr lang="da-DK" sz="28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1880" y="0"/>
            <a:ext cx="8944693" cy="715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922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F46062-B63A-374E-944D-00D77FDAC010}" type="slidenum">
              <a:rPr lang="da-DK" sz="1000">
                <a:cs typeface="Arial" charset="0"/>
              </a:rPr>
              <a:pPr eaLnBrk="1" hangingPunct="1"/>
              <a:t>12</a:t>
            </a:fld>
            <a:endParaRPr lang="da-DK" sz="1000">
              <a:cs typeface="Arial" charset="0"/>
            </a:endParaRPr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838200"/>
            <a:ext cx="7921625" cy="2014538"/>
          </a:xfrm>
        </p:spPr>
        <p:txBody>
          <a:bodyPr/>
          <a:lstStyle/>
          <a:p>
            <a:endParaRPr lang="da-DK" sz="36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89363"/>
            <a:ext cx="7848600" cy="1673225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endParaRPr lang="da-DK" sz="28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" name="Billede 1" descr="Star-Wars_poster_goldposter_com_58-724x10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323" y="-80935"/>
            <a:ext cx="8686800" cy="1227430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5179790" y="0"/>
            <a:ext cx="551397" cy="76873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/>
          <p:cNvSpPr/>
          <p:nvPr/>
        </p:nvSpPr>
        <p:spPr>
          <a:xfrm>
            <a:off x="2957493" y="2400699"/>
            <a:ext cx="4943983" cy="4805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/>
        </p:nvSpPr>
        <p:spPr>
          <a:xfrm>
            <a:off x="7851349" y="0"/>
            <a:ext cx="551397" cy="76873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6316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0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F46062-B63A-374E-944D-00D77FDAC010}" type="slidenum">
              <a:rPr lang="da-DK" sz="1000">
                <a:cs typeface="Arial" charset="0"/>
              </a:rPr>
              <a:pPr eaLnBrk="1" hangingPunct="1"/>
              <a:t>13</a:t>
            </a:fld>
            <a:endParaRPr lang="da-DK" sz="1000">
              <a:cs typeface="Arial" charset="0"/>
            </a:endParaRPr>
          </a:p>
        </p:txBody>
      </p:sp>
      <p:pic>
        <p:nvPicPr>
          <p:cNvPr id="2" name="Billede 1" descr="Star-Wars_poster_goldposter_com_58-724x10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441" y="-133704"/>
            <a:ext cx="6737179" cy="9519523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5798023" y="1938529"/>
            <a:ext cx="3575726" cy="5248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/>
        </p:nvSpPr>
        <p:spPr>
          <a:xfrm>
            <a:off x="2439514" y="-133703"/>
            <a:ext cx="506105" cy="69554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Pladsholder til indhold 3"/>
          <p:cNvPicPr>
            <a:picLocks noChangeAspect="1"/>
          </p:cNvPicPr>
          <p:nvPr/>
        </p:nvPicPr>
        <p:blipFill>
          <a:blip r:embed="rId4"/>
          <a:srcRect t="29484" b="29484"/>
          <a:stretch>
            <a:fillRect/>
          </a:stretch>
        </p:blipFill>
        <p:spPr>
          <a:xfrm>
            <a:off x="119856" y="1275402"/>
            <a:ext cx="5551096" cy="3052888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 rot="5400000">
            <a:off x="3722153" y="1090698"/>
            <a:ext cx="2657136" cy="91323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/>
        </p:nvSpPr>
        <p:spPr>
          <a:xfrm rot="5400000">
            <a:off x="3539801" y="-4815371"/>
            <a:ext cx="2657136" cy="94970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7301921" y="651750"/>
            <a:ext cx="499301" cy="48964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503703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Skærmbillede 2015-10-19 kl. 14.17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51167" cy="6858000"/>
          </a:xfrm>
          <a:prstGeom prst="rect">
            <a:avLst/>
          </a:prstGeom>
        </p:spPr>
      </p:pic>
      <p:pic>
        <p:nvPicPr>
          <p:cNvPr id="9" name="Billede 8" descr="Star-Wars_poster_goldposter_com_58-724x10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37" y="-90708"/>
            <a:ext cx="5141484" cy="726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6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powerpoi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da-DK" sz="8800" b="1" dirty="0" smtClean="0">
                <a:solidFill>
                  <a:srgbClr val="FF0000"/>
                </a:solidFill>
                <a:latin typeface="Optima"/>
                <a:cs typeface="Optima"/>
              </a:rPr>
              <a:t>Anden korssymbolik</a:t>
            </a:r>
          </a:p>
          <a:p>
            <a:pPr marL="0" indent="0" algn="ctr">
              <a:buNone/>
            </a:pPr>
            <a:endParaRPr lang="da-DK" sz="9600" b="1" dirty="0" smtClean="0">
              <a:solidFill>
                <a:srgbClr val="FF0000"/>
              </a:solidFill>
              <a:latin typeface="Optima"/>
              <a:cs typeface="Optima"/>
            </a:endParaRPr>
          </a:p>
          <a:p>
            <a:pPr marL="0" indent="0" algn="ctr">
              <a:buNone/>
            </a:pPr>
            <a:endParaRPr lang="da-DK" sz="3600" b="1" dirty="0">
              <a:solidFill>
                <a:srgbClr val="FF0000"/>
              </a:solidFill>
              <a:latin typeface="Optima"/>
              <a:cs typeface="Optima"/>
            </a:endParaRPr>
          </a:p>
          <a:p>
            <a:pPr marL="0" indent="0" algn="ctr">
              <a:buNone/>
            </a:pPr>
            <a:r>
              <a:rPr lang="da-DK" sz="5400" b="1" dirty="0" smtClean="0">
                <a:solidFill>
                  <a:srgbClr val="FF0000"/>
                </a:solidFill>
                <a:latin typeface="Optima"/>
                <a:cs typeface="Optima"/>
              </a:rPr>
              <a:t>Anakin ved en korsvej</a:t>
            </a:r>
          </a:p>
          <a:p>
            <a:pPr marL="0" indent="0" algn="ctr">
              <a:buNone/>
            </a:pPr>
            <a:endParaRPr lang="da-DK" dirty="0">
              <a:solidFill>
                <a:srgbClr val="FF0000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170642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AnakinDokuuSWiiiBlåRød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7" r="11247"/>
          <a:stretch>
            <a:fillRect/>
          </a:stretch>
        </p:blipFill>
        <p:spPr>
          <a:xfrm>
            <a:off x="-1" y="1417638"/>
            <a:ext cx="9121197" cy="5016307"/>
          </a:xfrm>
        </p:spPr>
      </p:pic>
    </p:spTree>
    <p:extLst>
      <p:ext uri="{BB962C8B-B14F-4D97-AF65-F5344CB8AC3E}">
        <p14:creationId xmlns:p14="http://schemas.microsoft.com/office/powerpoint/2010/main" val="993628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AnakinDokuuSWiiiBlåRød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-1" y="1417638"/>
            <a:ext cx="9121197" cy="5016307"/>
          </a:xfrm>
        </p:spPr>
      </p:pic>
    </p:spTree>
    <p:extLst>
      <p:ext uri="{BB962C8B-B14F-4D97-AF65-F5344CB8AC3E}">
        <p14:creationId xmlns:p14="http://schemas.microsoft.com/office/powerpoint/2010/main" val="42837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AnakinDokuuSWiiiBlåRød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7" r="11247"/>
          <a:stretch>
            <a:fillRect/>
          </a:stretch>
        </p:blipFill>
        <p:spPr>
          <a:xfrm>
            <a:off x="0" y="1417638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1702392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 descr="AnakinDokuuSWiiiBlåRød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-200509" y="1951143"/>
            <a:ext cx="10008691" cy="3680648"/>
          </a:xfrm>
        </p:spPr>
      </p:pic>
    </p:spTree>
    <p:extLst>
      <p:ext uri="{BB962C8B-B14F-4D97-AF65-F5344CB8AC3E}">
        <p14:creationId xmlns:p14="http://schemas.microsoft.com/office/powerpoint/2010/main" val="104144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 descr="SWIII Peters kor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247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SW III Peters kors ly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  <p:sp>
        <p:nvSpPr>
          <p:cNvPr id="5" name="Rektangel 4"/>
          <p:cNvSpPr/>
          <p:nvPr/>
        </p:nvSpPr>
        <p:spPr>
          <a:xfrm>
            <a:off x="4294213" y="1600200"/>
            <a:ext cx="551397" cy="40148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3057747" y="3960636"/>
            <a:ext cx="3057747" cy="4679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033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4294213" y="1600200"/>
            <a:ext cx="551397" cy="40148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3057747" y="3960636"/>
            <a:ext cx="3057747" cy="4679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 descr="Caravaggio-Crucifixion_of_Pe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14" y="324772"/>
            <a:ext cx="4930830" cy="638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8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Billede 7" descr="259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6854"/>
            <a:ext cx="7680083" cy="559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0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 descr="demonic_inverted_cross_by_skandinav666-d4y77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826" y="-345503"/>
            <a:ext cx="5213208" cy="717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3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png_base647c321b9fe9cacf9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02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9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rcRect t="29484" b="294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459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7200" b="1" dirty="0" smtClean="0">
                <a:solidFill>
                  <a:srgbClr val="FF0000"/>
                </a:solidFill>
                <a:latin typeface="Optima"/>
                <a:cs typeface="Optima"/>
              </a:rPr>
              <a:t>Korssymbolik</a:t>
            </a:r>
          </a:p>
          <a:p>
            <a:pPr marL="0" indent="0" algn="ctr">
              <a:buNone/>
            </a:pPr>
            <a:r>
              <a:rPr lang="da-DK" sz="3600" b="1" dirty="0" smtClean="0">
                <a:solidFill>
                  <a:srgbClr val="FF0000"/>
                </a:solidFill>
                <a:latin typeface="Optima"/>
                <a:cs typeface="Optima"/>
              </a:rPr>
              <a:t>omvendt</a:t>
            </a:r>
            <a:endParaRPr lang="da-DK" sz="3600" b="1" dirty="0">
              <a:solidFill>
                <a:srgbClr val="FF0000"/>
              </a:solidFill>
              <a:latin typeface="Optima"/>
              <a:cs typeface="Optima"/>
            </a:endParaRPr>
          </a:p>
          <a:p>
            <a:pPr marL="0" indent="0" algn="ctr">
              <a:buNone/>
            </a:pP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3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8005</TotalTime>
  <Words>309</Words>
  <Application>Microsoft Macintosh PowerPoint</Application>
  <PresentationFormat>Skærmshow (4:3)</PresentationFormat>
  <Paragraphs>45</Paragraphs>
  <Slides>19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19</vt:i4>
      </vt:variant>
    </vt:vector>
  </HeadingPairs>
  <TitlesOfParts>
    <vt:vector size="20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Stefan Nielsen</dc:creator>
  <cp:lastModifiedBy>Stefan Nielsen</cp:lastModifiedBy>
  <cp:revision>35</cp:revision>
  <dcterms:created xsi:type="dcterms:W3CDTF">2015-06-04T08:43:57Z</dcterms:created>
  <dcterms:modified xsi:type="dcterms:W3CDTF">2016-01-09T06:41:54Z</dcterms:modified>
</cp:coreProperties>
</file>